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7680" autoAdjust="0"/>
  </p:normalViewPr>
  <p:slideViewPr>
    <p:cSldViewPr>
      <p:cViewPr varScale="1">
        <p:scale>
          <a:sx n="119" d="100"/>
          <a:sy n="119" d="100"/>
        </p:scale>
        <p:origin x="4068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207765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514350" y="2459570"/>
            <a:ext cx="5829300" cy="272203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half" idx="1"/>
          </p:nvPr>
        </p:nvSpPr>
        <p:spPr>
          <a:xfrm>
            <a:off x="1028700" y="5181600"/>
            <a:ext cx="4800600" cy="39624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4972050" y="0"/>
            <a:ext cx="1543050" cy="853440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342900" y="366186"/>
            <a:ext cx="4514850" cy="8777814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hape 1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541735" y="5875866"/>
            <a:ext cx="5829302" cy="1816102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541735" y="3875620"/>
            <a:ext cx="5829302" cy="200025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28950" cy="7010401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342900" y="342414"/>
            <a:ext cx="6172200" cy="157154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342900" y="1913952"/>
            <a:ext cx="3030143" cy="98588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/>
            </a:lvl1pPr>
            <a:lvl2pPr marL="0" indent="0">
              <a:spcBef>
                <a:spcPts val="500"/>
              </a:spcBef>
              <a:buSzTx/>
              <a:buFontTx/>
              <a:buNone/>
              <a:defRPr sz="2400"/>
            </a:lvl2pPr>
            <a:lvl3pPr marL="0" indent="0">
              <a:spcBef>
                <a:spcPts val="500"/>
              </a:spcBef>
              <a:buSzTx/>
              <a:buFontTx/>
              <a:buNone/>
              <a:defRPr sz="2400"/>
            </a:lvl3pPr>
            <a:lvl4pPr marL="0" indent="0">
              <a:spcBef>
                <a:spcPts val="500"/>
              </a:spcBef>
              <a:buSzTx/>
              <a:buFontTx/>
              <a:buNone/>
              <a:defRPr sz="2400"/>
            </a:lvl4pPr>
            <a:lvl5pPr marL="0" indent="0">
              <a:spcBef>
                <a:spcPts val="500"/>
              </a:spcBef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342900" y="122768"/>
            <a:ext cx="6172200" cy="201083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342900" y="0"/>
            <a:ext cx="2256236" cy="1913467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2681288" y="364069"/>
            <a:ext cx="3833813" cy="877993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xfrm>
            <a:off x="1344216" y="4114801"/>
            <a:ext cx="4114802" cy="3041653"/>
          </a:xfrm>
          <a:prstGeom prst="rect">
            <a:avLst/>
          </a:prstGeom>
        </p:spPr>
        <p:txBody>
          <a:bodyPr anchor="b"/>
          <a:lstStyle>
            <a:lvl1pPr algn="l"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sz="quarter" idx="1"/>
          </p:nvPr>
        </p:nvSpPr>
        <p:spPr>
          <a:xfrm>
            <a:off x="1344216" y="7156452"/>
            <a:ext cx="4114802" cy="198754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342900" y="122766"/>
            <a:ext cx="6172200" cy="2010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701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256478" y="8583932"/>
            <a:ext cx="258623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tenarecycling.pl/Campaigns/Obejrzyj-wide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Blue-Collars.jpg"/>
          <p:cNvPicPr>
            <a:picLocks noChangeAspect="1"/>
          </p:cNvPicPr>
          <p:nvPr/>
        </p:nvPicPr>
        <p:blipFill>
          <a:blip r:embed="rId2"/>
          <a:srcRect l="11935" t="12089"/>
          <a:stretch>
            <a:fillRect/>
          </a:stretch>
        </p:blipFill>
        <p:spPr>
          <a:xfrm>
            <a:off x="0" y="-14957"/>
            <a:ext cx="6957392" cy="3308120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Shape 111"/>
          <p:cNvSpPr/>
          <p:nvPr/>
        </p:nvSpPr>
        <p:spPr>
          <a:xfrm>
            <a:off x="175955" y="22944"/>
            <a:ext cx="5660058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l-PL" dirty="0"/>
              <a:t>PRACOWNIK TECHNICZNY</a:t>
            </a:r>
          </a:p>
        </p:txBody>
      </p:sp>
      <p:sp>
        <p:nvSpPr>
          <p:cNvPr id="113" name="Shape 113"/>
          <p:cNvSpPr/>
          <p:nvPr/>
        </p:nvSpPr>
        <p:spPr>
          <a:xfrm>
            <a:off x="292521" y="3394028"/>
            <a:ext cx="299535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800" b="1">
                <a:latin typeface="Arial"/>
                <a:ea typeface="Arial"/>
                <a:cs typeface="Arial"/>
                <a:sym typeface="Arial"/>
              </a:defRPr>
            </a:pPr>
            <a:r>
              <a:rPr sz="900" dirty="0"/>
              <a:t>DOŁĄCZAJĄC DO</a:t>
            </a:r>
            <a:r>
              <a:rPr lang="pl-PL" sz="900" dirty="0"/>
              <a:t> NASZEGO</a:t>
            </a:r>
            <a:r>
              <a:rPr sz="900" dirty="0"/>
              <a:t> ZESPOŁU BĘDZIESZ ODPOWIEDZIALNA/Y ZA:</a:t>
            </a:r>
          </a:p>
        </p:txBody>
      </p:sp>
      <p:sp>
        <p:nvSpPr>
          <p:cNvPr id="114" name="Shape 114"/>
          <p:cNvSpPr/>
          <p:nvPr/>
        </p:nvSpPr>
        <p:spPr>
          <a:xfrm>
            <a:off x="176005" y="3816523"/>
            <a:ext cx="3130565" cy="133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l-PL" sz="900" dirty="0">
                <a:latin typeface="Arial" pitchFamily="34" charset="0"/>
              </a:rPr>
              <a:t>Zapewnienie ciągłości produkcji przez nieustanną dostępność wszystkich ciągów technologicznych, maszyn i urządzeń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l-PL" sz="900" dirty="0">
                <a:latin typeface="Arial" pitchFamily="34" charset="0"/>
              </a:rPr>
              <a:t>Utrzymywanie maszyn i urządzeń w dobrym stanie technicznym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l-PL" sz="900" dirty="0">
                <a:latin typeface="Arial" pitchFamily="34" charset="0"/>
              </a:rPr>
              <a:t>Usuwanie awarii oraz dokonywanie napraw,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l-PL" sz="900" dirty="0">
                <a:latin typeface="Arial" pitchFamily="34" charset="0"/>
              </a:rPr>
              <a:t>Sporządzanie raportów oraz dokumentacji dotyczącej dokonywanych napraw zgodnie z wewnętrznymi procedurami oraz przepisami prawa</a:t>
            </a:r>
          </a:p>
        </p:txBody>
      </p:sp>
      <p:sp>
        <p:nvSpPr>
          <p:cNvPr id="115" name="Shape 115"/>
          <p:cNvSpPr/>
          <p:nvPr/>
        </p:nvSpPr>
        <p:spPr>
          <a:xfrm>
            <a:off x="3561129" y="3347864"/>
            <a:ext cx="2362181" cy="230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00" dirty="0"/>
              <a:t>SPEŁNISZ NASZE </a:t>
            </a:r>
            <a:r>
              <a:rPr lang="pl-PL" sz="900" dirty="0"/>
              <a:t>OCZEKIWANIA,</a:t>
            </a:r>
            <a:r>
              <a:rPr sz="900" dirty="0"/>
              <a:t> JEŚLI:</a:t>
            </a:r>
          </a:p>
        </p:txBody>
      </p:sp>
      <p:sp>
        <p:nvSpPr>
          <p:cNvPr id="116" name="Shape 116"/>
          <p:cNvSpPr/>
          <p:nvPr/>
        </p:nvSpPr>
        <p:spPr>
          <a:xfrm>
            <a:off x="3558116" y="3684381"/>
            <a:ext cx="3085263" cy="1754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Masz wykształcenie minimum zawodowe (</a:t>
            </a:r>
            <a:r>
              <a:rPr lang="pl-PL" sz="900">
                <a:latin typeface="Arial" panose="020B0604020202020204" pitchFamily="34" charset="0"/>
                <a:cs typeface="Arial" panose="020B0604020202020204" pitchFamily="34" charset="0"/>
              </a:rPr>
              <a:t>preferowany profil: mechanik)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Mile widziane doświadczenie w obsłudze tokarki </a:t>
            </a:r>
            <a:r>
              <a:rPr lang="pl-PL" sz="900" dirty="0">
                <a:latin typeface="Arial" pitchFamily="34" charset="0"/>
              </a:rPr>
              <a:t>Bułgarskiej 3MMC13</a:t>
            </a:r>
            <a:endParaRPr lang="pl-PL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Cechuje Cię sumienność, konsekwencja w działaniu       i pozytywne nastawienie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Jesteś uczciwa/y, dobrze zorganizowana/y, dociekliwa/y, systematyczna/y i odpowiedzialna/y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Łatwo nawiązujesz kontakty interpersonalne, jesteś komunikatywna/y i nastawiona/y na współpracę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Mile widziane są umiejętności spawalniczo-ślusarskie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900" dirty="0">
                <a:latin typeface="Arial" panose="020B0604020202020204" pitchFamily="34" charset="0"/>
                <a:cs typeface="Arial" panose="020B0604020202020204" pitchFamily="34" charset="0"/>
              </a:rPr>
              <a:t>Dodatkowym atutem są uprawnienia na wózek widłowy</a:t>
            </a:r>
          </a:p>
        </p:txBody>
      </p:sp>
      <p:sp>
        <p:nvSpPr>
          <p:cNvPr id="117" name="Shape 117"/>
          <p:cNvSpPr/>
          <p:nvPr/>
        </p:nvSpPr>
        <p:spPr>
          <a:xfrm>
            <a:off x="280794" y="5868144"/>
            <a:ext cx="2817434" cy="2308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00" dirty="0"/>
              <a:t>KIEDY</a:t>
            </a:r>
            <a:r>
              <a:rPr lang="pl-PL" sz="900" dirty="0"/>
              <a:t> </a:t>
            </a:r>
            <a:r>
              <a:rPr sz="900" dirty="0"/>
              <a:t>DOŁĄCZYSZ DO </a:t>
            </a:r>
            <a:r>
              <a:rPr lang="pl-PL" sz="900" dirty="0"/>
              <a:t>ZESPOŁU</a:t>
            </a:r>
            <a:r>
              <a:rPr sz="900" dirty="0"/>
              <a:t>, </a:t>
            </a:r>
            <a:r>
              <a:rPr lang="pl-PL" sz="900" dirty="0"/>
              <a:t>OTRZYMASZ</a:t>
            </a:r>
            <a:r>
              <a:rPr sz="900" dirty="0"/>
              <a:t>:</a:t>
            </a:r>
          </a:p>
        </p:txBody>
      </p:sp>
      <p:sp>
        <p:nvSpPr>
          <p:cNvPr id="118" name="Shape 118"/>
          <p:cNvSpPr/>
          <p:nvPr/>
        </p:nvSpPr>
        <p:spPr>
          <a:xfrm>
            <a:off x="188640" y="6228184"/>
            <a:ext cx="3118731" cy="1200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Wsparcie opiekuna w okresie wdrożeniowym, podczas którego zapewnimy Ci ciekawe szkolenia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Dużą swobodę działania i możliwość wdrażania autorskich pomysłów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Atrakcyjne wynagrodzenie składające się z części podstawowej i motywującego systemu nagród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Możliwość dalszego rozwoju zawodowego i zdobycia unikalnej wiedzy w zakresie recyklingu</a:t>
            </a:r>
          </a:p>
        </p:txBody>
      </p:sp>
      <p:sp>
        <p:nvSpPr>
          <p:cNvPr id="123" name="Shape 123"/>
          <p:cNvSpPr/>
          <p:nvPr/>
        </p:nvSpPr>
        <p:spPr>
          <a:xfrm>
            <a:off x="3717032" y="6225010"/>
            <a:ext cx="3013150" cy="8617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457200">
              <a:defRPr sz="900" b="1">
                <a:latin typeface="Arial"/>
                <a:ea typeface="Arial"/>
                <a:cs typeface="Arial"/>
                <a:sym typeface="Arial"/>
              </a:defRPr>
            </a:pPr>
            <a:r>
              <a:rPr lang="pl-PL" sz="1000" dirty="0"/>
              <a:t>Jeśli jesteś gotowa/y na to wyzwanie</a:t>
            </a:r>
            <a:br>
              <a:rPr lang="pl-PL" sz="1000" dirty="0"/>
            </a:br>
            <a:r>
              <a:rPr lang="pl-PL" sz="1000" dirty="0"/>
              <a:t>i chcesz wziąć udział w rekrutacji dostarcz swoje CV listownie na adres firmy:</a:t>
            </a:r>
          </a:p>
          <a:p>
            <a:pPr defTabSz="457200">
              <a:defRPr sz="900" b="1">
                <a:latin typeface="Arial"/>
                <a:ea typeface="Arial"/>
                <a:cs typeface="Arial"/>
                <a:sym typeface="Arial"/>
              </a:defRPr>
            </a:pPr>
            <a:r>
              <a:rPr lang="pl-PL" sz="1000" dirty="0"/>
              <a:t>Stena Recycling Sp. z o.o., ul. K. Wielkiego 23, 67-400 Wschowa lub dostarcz je osobiście. </a:t>
            </a:r>
          </a:p>
        </p:txBody>
      </p:sp>
      <p:sp>
        <p:nvSpPr>
          <p:cNvPr id="124" name="Shape 124"/>
          <p:cNvSpPr/>
          <p:nvPr/>
        </p:nvSpPr>
        <p:spPr>
          <a:xfrm>
            <a:off x="343318" y="2810660"/>
            <a:ext cx="6239064" cy="1"/>
          </a:xfrm>
          <a:prstGeom prst="line">
            <a:avLst/>
          </a:prstGeom>
          <a:ln w="19050">
            <a:solidFill>
              <a:srgbClr val="FFFFF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292521" y="2824237"/>
            <a:ext cx="951120" cy="264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It starts here</a:t>
            </a:r>
          </a:p>
        </p:txBody>
      </p:sp>
      <p:pic>
        <p:nvPicPr>
          <p:cNvPr id="127" name="pasted-image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078" y="2894968"/>
            <a:ext cx="786111" cy="28882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pole tekstowe 2"/>
          <p:cNvSpPr txBox="1"/>
          <p:nvPr/>
        </p:nvSpPr>
        <p:spPr>
          <a:xfrm>
            <a:off x="176005" y="653956"/>
            <a:ext cx="3949778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14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Lokalizacja</a:t>
            </a:r>
            <a:r>
              <a:rPr lang="pl-PL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WSCHOWA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32719" y="1115616"/>
            <a:ext cx="35010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spcAft>
                <a:spcPts val="600"/>
              </a:spcAft>
              <a:defRPr sz="800">
                <a:latin typeface="Arial"/>
                <a:ea typeface="Arial"/>
                <a:cs typeface="Arial"/>
                <a:sym typeface="Arial"/>
              </a:defRPr>
            </a:pPr>
            <a:r>
              <a:rPr lang="pl-PL" sz="900" dirty="0">
                <a:solidFill>
                  <a:schemeClr val="bg1"/>
                </a:solidFill>
              </a:rPr>
              <a:t>Jesteśmy międzynarodową firmą o szwedzkich korzeniach. Dążymy do tego, by zmienić sposób, w jaki ludzie żyją i pracują poprzez innowacyjny recykling.</a:t>
            </a:r>
          </a:p>
        </p:txBody>
      </p:sp>
      <p:sp>
        <p:nvSpPr>
          <p:cNvPr id="23" name="Shape 112"/>
          <p:cNvSpPr/>
          <p:nvPr/>
        </p:nvSpPr>
        <p:spPr>
          <a:xfrm>
            <a:off x="188640" y="1763688"/>
            <a:ext cx="327421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>
              <a:defRPr sz="9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l-PL" dirty="0"/>
              <a:t>W Stena Recycling z pasją tworzymy i dostarczamy naszym klientom rozwiązania gospodarki odpadami przemysłowymi, przynoszące korzyści dla ich działalności i środowiska naturalnego. </a:t>
            </a:r>
            <a:endParaRPr lang="pl-PL" b="1" u="sng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84616811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Niestandardowy 9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285</Words>
  <Application>Microsoft Office PowerPoint</Application>
  <PresentationFormat>Pokaz na ekranie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Helvetica Neue</vt:lpstr>
      <vt:lpstr>Default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Jaranowska Anna</dc:creator>
  <cp:lastModifiedBy>Rutkowska Małgorzata</cp:lastModifiedBy>
  <cp:revision>64</cp:revision>
  <dcterms:modified xsi:type="dcterms:W3CDTF">2023-11-15T12:10:03Z</dcterms:modified>
</cp:coreProperties>
</file>